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6" r:id="rId2"/>
  </p:sldIdLst>
  <p:sldSz cx="9144000" cy="6858000" type="screen4x3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gel Irene" initials="iNa" lastIdx="2" clrIdx="0">
    <p:extLst>
      <p:ext uri="{19B8F6BF-5375-455C-9EA6-DF929625EA0E}">
        <p15:presenceInfo xmlns:p15="http://schemas.microsoft.com/office/powerpoint/2012/main" userId="Nagel Irene" providerId="None"/>
      </p:ext>
    </p:extLst>
  </p:cmAuthor>
  <p:cmAuthor id="2" name="Herbst Albert" initials="HA" lastIdx="1" clrIdx="1">
    <p:extLst>
      <p:ext uri="{19B8F6BF-5375-455C-9EA6-DF929625EA0E}">
        <p15:presenceInfo xmlns:p15="http://schemas.microsoft.com/office/powerpoint/2012/main" userId="S-1-5-21-314318620-941815553-513324741-13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0"/>
    <a:srgbClr val="DA8137"/>
    <a:srgbClr val="FF3399"/>
    <a:srgbClr val="9933FF"/>
    <a:srgbClr val="D9D9D9"/>
    <a:srgbClr val="F7923F"/>
    <a:srgbClr val="EE2504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0" autoAdjust="0"/>
    <p:restoredTop sz="89558" autoAdjust="0"/>
  </p:normalViewPr>
  <p:slideViewPr>
    <p:cSldViewPr>
      <p:cViewPr varScale="1">
        <p:scale>
          <a:sx n="82" d="100"/>
          <a:sy n="82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902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539"/>
    </p:cViewPr>
  </p:sorterViewPr>
  <p:notesViewPr>
    <p:cSldViewPr>
      <p:cViewPr varScale="1">
        <p:scale>
          <a:sx n="59" d="100"/>
          <a:sy n="59" d="100"/>
        </p:scale>
        <p:origin x="273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302088-FA36-4246-8615-FC3548A57C17}" type="doc">
      <dgm:prSet loTypeId="urn:microsoft.com/office/officeart/2008/layout/AlternatingHexagons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BA2EADA3-3EE0-4410-BB98-1AF0C8FBD8E5}">
      <dgm:prSet phldrT="[Text]" custT="1"/>
      <dgm:spPr>
        <a:solidFill>
          <a:srgbClr val="FFC000"/>
        </a:solidFill>
      </dgm:spPr>
      <dgm:t>
        <a:bodyPr/>
        <a:lstStyle/>
        <a:p>
          <a:r>
            <a:rPr lang="de-DE" sz="1400" dirty="0"/>
            <a:t>GMR</a:t>
          </a:r>
          <a:r>
            <a:rPr lang="de-DE" sz="1000" dirty="0"/>
            <a:t> </a:t>
          </a:r>
        </a:p>
        <a:p>
          <a:r>
            <a:rPr lang="de-DE" sz="1400" dirty="0"/>
            <a:t>Gymnasium Röhrmoos</a:t>
          </a:r>
        </a:p>
      </dgm:t>
    </dgm:pt>
    <dgm:pt modelId="{A745E027-01E2-42E1-B710-23DD3677862A}" type="parTrans" cxnId="{7F948DBE-9D84-4728-8709-514670DACB01}">
      <dgm:prSet/>
      <dgm:spPr/>
      <dgm:t>
        <a:bodyPr/>
        <a:lstStyle/>
        <a:p>
          <a:endParaRPr lang="de-DE"/>
        </a:p>
      </dgm:t>
    </dgm:pt>
    <dgm:pt modelId="{D6B3875E-83E2-4588-976C-DDA0A16DE21C}" type="sibTrans" cxnId="{7F948DBE-9D84-4728-8709-514670DACB01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de-DE" sz="1400" dirty="0"/>
            <a:t>GMI</a:t>
          </a:r>
        </a:p>
        <a:p>
          <a:r>
            <a:rPr lang="de-DE" sz="1400" dirty="0"/>
            <a:t>Gymnasium Markt Indersdorf</a:t>
          </a:r>
        </a:p>
      </dgm:t>
    </dgm:pt>
    <dgm:pt modelId="{DD299840-ECF6-42C0-B2F3-D2F2B42D6B20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DE" sz="1400" dirty="0"/>
            <a:t>ITG</a:t>
          </a:r>
        </a:p>
        <a:p>
          <a:r>
            <a:rPr lang="de-DE" sz="1200" dirty="0"/>
            <a:t>Ignaz-Taschner-Gymnasium Dachau</a:t>
          </a:r>
          <a:r>
            <a:rPr lang="de-DE" sz="1200" baseline="0" dirty="0"/>
            <a:t> </a:t>
          </a:r>
          <a:endParaRPr lang="de-DE" sz="1200" dirty="0"/>
        </a:p>
      </dgm:t>
    </dgm:pt>
    <dgm:pt modelId="{C6837DBA-E6F9-46A4-9B65-2BC17418C24D}" type="parTrans" cxnId="{BB3EF4A7-9185-46FE-80E6-FF81ADDA4D27}">
      <dgm:prSet/>
      <dgm:spPr/>
      <dgm:t>
        <a:bodyPr/>
        <a:lstStyle/>
        <a:p>
          <a:endParaRPr lang="de-DE"/>
        </a:p>
      </dgm:t>
    </dgm:pt>
    <dgm:pt modelId="{CD0A5DD3-A6F6-4D77-A8C7-EBB182AA02BE}" type="sibTrans" cxnId="{BB3EF4A7-9185-46FE-80E6-FF81ADDA4D27}">
      <dgm:prSet/>
      <dgm:spPr>
        <a:noFill/>
      </dgm:spPr>
      <dgm:t>
        <a:bodyPr/>
        <a:lstStyle/>
        <a:p>
          <a:pPr algn="r"/>
          <a:endParaRPr lang="de-DE" dirty="0">
            <a:solidFill>
              <a:schemeClr val="tx1"/>
            </a:solidFill>
          </a:endParaRPr>
        </a:p>
      </dgm:t>
    </dgm:pt>
    <dgm:pt modelId="{3226F0DE-2E93-4C34-8626-E6F2CD2A2277}">
      <dgm:prSet phldrT="[Text]" custT="1"/>
      <dgm:spPr/>
      <dgm:t>
        <a:bodyPr/>
        <a:lstStyle/>
        <a:p>
          <a:pPr algn="r"/>
          <a:r>
            <a:rPr lang="de-DE" sz="900" dirty="0"/>
            <a:t>Dachau</a:t>
          </a:r>
        </a:p>
      </dgm:t>
    </dgm:pt>
    <dgm:pt modelId="{90C12CB2-3988-42F8-ACF3-C08C067C1850}" type="parTrans" cxnId="{D65865E3-47D8-413C-99FA-40B3F2CB7AEC}">
      <dgm:prSet/>
      <dgm:spPr/>
      <dgm:t>
        <a:bodyPr/>
        <a:lstStyle/>
        <a:p>
          <a:endParaRPr lang="de-DE"/>
        </a:p>
      </dgm:t>
    </dgm:pt>
    <dgm:pt modelId="{212495C3-6455-4E15-AA5B-8E2674E512E9}" type="sibTrans" cxnId="{D65865E3-47D8-413C-99FA-40B3F2CB7AEC}">
      <dgm:prSet/>
      <dgm:spPr/>
      <dgm:t>
        <a:bodyPr/>
        <a:lstStyle/>
        <a:p>
          <a:endParaRPr lang="de-DE"/>
        </a:p>
      </dgm:t>
    </dgm:pt>
    <dgm:pt modelId="{65B8B14A-E4F3-4AA7-9F2A-5A39B6ED9CCE}">
      <dgm:prSet phldrT="[Text]" custT="1"/>
      <dgm:spPr>
        <a:solidFill>
          <a:srgbClr val="F05B20"/>
        </a:solidFill>
      </dgm:spPr>
      <dgm:t>
        <a:bodyPr/>
        <a:lstStyle/>
        <a:p>
          <a:r>
            <a:rPr lang="de-DE" sz="1400" dirty="0"/>
            <a:t>GMK</a:t>
          </a:r>
          <a:r>
            <a:rPr lang="de-DE" sz="1000" dirty="0"/>
            <a:t> </a:t>
          </a:r>
        </a:p>
        <a:p>
          <a:r>
            <a:rPr lang="de-DE" sz="1400" dirty="0"/>
            <a:t>Gymnasium Karlsfeld </a:t>
          </a:r>
        </a:p>
      </dgm:t>
    </dgm:pt>
    <dgm:pt modelId="{417A7A77-A5D0-4CCB-BC42-37460559E17D}" type="parTrans" cxnId="{D4EC1465-F617-4F30-92BE-A544AAA85A90}">
      <dgm:prSet/>
      <dgm:spPr/>
      <dgm:t>
        <a:bodyPr/>
        <a:lstStyle/>
        <a:p>
          <a:endParaRPr lang="de-DE"/>
        </a:p>
      </dgm:t>
    </dgm:pt>
    <dgm:pt modelId="{35BE1B95-AFEB-4C9A-B3DC-42CF3204C272}" type="sibTrans" cxnId="{D4EC1465-F617-4F30-92BE-A544AAA85A90}">
      <dgm:prSet custT="1"/>
      <dgm:spPr>
        <a:solidFill>
          <a:schemeClr val="tx2"/>
        </a:solidFill>
      </dgm:spPr>
      <dgm:t>
        <a:bodyPr/>
        <a:lstStyle/>
        <a:p>
          <a:r>
            <a:rPr lang="de-DE" sz="1400" dirty="0"/>
            <a:t>JEG</a:t>
          </a:r>
        </a:p>
        <a:p>
          <a:r>
            <a:rPr lang="de-DE" sz="1400" dirty="0"/>
            <a:t>Josef-Effner-Gymnasium Dachau</a:t>
          </a:r>
          <a:r>
            <a:rPr lang="de-DE" sz="1600" dirty="0"/>
            <a:t>	</a:t>
          </a:r>
        </a:p>
      </dgm:t>
    </dgm:pt>
    <dgm:pt modelId="{EC855AF9-F59E-42C4-BEDA-2CAEFF89AC3B}">
      <dgm:prSet phldrT="[Text]" custT="1"/>
      <dgm:spPr/>
      <dgm:t>
        <a:bodyPr/>
        <a:lstStyle/>
        <a:p>
          <a:pPr algn="l"/>
          <a:r>
            <a:rPr lang="de-DE" sz="900" dirty="0"/>
            <a:t>Karlsfeld </a:t>
          </a:r>
          <a:br>
            <a:rPr lang="de-DE" sz="900" dirty="0"/>
          </a:br>
          <a:r>
            <a:rPr lang="de-DE" sz="900" dirty="0"/>
            <a:t>Münchener Nordwesten (anteilig) </a:t>
          </a:r>
        </a:p>
      </dgm:t>
    </dgm:pt>
    <dgm:pt modelId="{54BE1C41-8FDD-44CA-AC4D-076F5577973E}" type="parTrans" cxnId="{6B764C00-0CBD-47E1-8D10-4546EAFFFDF3}">
      <dgm:prSet/>
      <dgm:spPr/>
      <dgm:t>
        <a:bodyPr/>
        <a:lstStyle/>
        <a:p>
          <a:endParaRPr lang="de-DE"/>
        </a:p>
      </dgm:t>
    </dgm:pt>
    <dgm:pt modelId="{4F8C0B3E-2409-478F-AC2A-BEA438371746}" type="sibTrans" cxnId="{6B764C00-0CBD-47E1-8D10-4546EAFFFDF3}">
      <dgm:prSet/>
      <dgm:spPr/>
      <dgm:t>
        <a:bodyPr/>
        <a:lstStyle/>
        <a:p>
          <a:endParaRPr lang="de-DE"/>
        </a:p>
      </dgm:t>
    </dgm:pt>
    <dgm:pt modelId="{9569A160-A0CB-4941-ABFB-F626D5CE5674}" type="pres">
      <dgm:prSet presAssocID="{CC302088-FA36-4246-8615-FC3548A57C17}" presName="Name0" presStyleCnt="0">
        <dgm:presLayoutVars>
          <dgm:chMax/>
          <dgm:chPref/>
          <dgm:dir/>
          <dgm:animLvl val="lvl"/>
        </dgm:presLayoutVars>
      </dgm:prSet>
      <dgm:spPr/>
    </dgm:pt>
    <dgm:pt modelId="{AF201553-2E28-4C9C-96BC-D01C5A85C069}" type="pres">
      <dgm:prSet presAssocID="{BA2EADA3-3EE0-4410-BB98-1AF0C8FBD8E5}" presName="composite" presStyleCnt="0"/>
      <dgm:spPr/>
    </dgm:pt>
    <dgm:pt modelId="{5950663C-37E5-4A3A-A877-8B2503D2E05C}" type="pres">
      <dgm:prSet presAssocID="{BA2EADA3-3EE0-4410-BB98-1AF0C8FBD8E5}" presName="Parent1" presStyleLbl="node1" presStyleIdx="0" presStyleCnt="6" custLinFactNeighborX="10109" custLinFactNeighborY="-204">
        <dgm:presLayoutVars>
          <dgm:chMax val="1"/>
          <dgm:chPref val="1"/>
          <dgm:bulletEnabled val="1"/>
        </dgm:presLayoutVars>
      </dgm:prSet>
      <dgm:spPr/>
    </dgm:pt>
    <dgm:pt modelId="{C4C8A511-AD52-4C58-A2D6-5E35975B7583}" type="pres">
      <dgm:prSet presAssocID="{BA2EADA3-3EE0-4410-BB98-1AF0C8FBD8E5}" presName="Childtext1" presStyleLbl="revTx" presStyleIdx="0" presStyleCnt="3" custScaleX="51198" custScaleY="102118" custLinFactNeighborX="96270" custLinFactNeighborY="-70891">
        <dgm:presLayoutVars>
          <dgm:chMax val="0"/>
          <dgm:chPref val="0"/>
          <dgm:bulletEnabled val="1"/>
        </dgm:presLayoutVars>
      </dgm:prSet>
      <dgm:spPr/>
    </dgm:pt>
    <dgm:pt modelId="{F1CB4D27-3CCA-4B1D-80B0-C733187B8262}" type="pres">
      <dgm:prSet presAssocID="{BA2EADA3-3EE0-4410-BB98-1AF0C8FBD8E5}" presName="BalanceSpacing" presStyleCnt="0"/>
      <dgm:spPr/>
    </dgm:pt>
    <dgm:pt modelId="{22B81AEA-93BC-4C95-AC1C-79E9DC2C0526}" type="pres">
      <dgm:prSet presAssocID="{BA2EADA3-3EE0-4410-BB98-1AF0C8FBD8E5}" presName="BalanceSpacing1" presStyleCnt="0"/>
      <dgm:spPr/>
    </dgm:pt>
    <dgm:pt modelId="{985D33E4-382F-4C4F-B064-68FDF59603F9}" type="pres">
      <dgm:prSet presAssocID="{D6B3875E-83E2-4588-976C-DDA0A16DE21C}" presName="Accent1Text" presStyleLbl="node1" presStyleIdx="1" presStyleCnt="6" custLinFactNeighborX="12407" custLinFactNeighborY="-24"/>
      <dgm:spPr/>
    </dgm:pt>
    <dgm:pt modelId="{8DB1CC3F-340A-41CB-8688-458154B67B97}" type="pres">
      <dgm:prSet presAssocID="{D6B3875E-83E2-4588-976C-DDA0A16DE21C}" presName="spaceBetweenRectangles" presStyleCnt="0"/>
      <dgm:spPr/>
    </dgm:pt>
    <dgm:pt modelId="{4A1AEE57-5258-4F84-9574-789905C6BDEE}" type="pres">
      <dgm:prSet presAssocID="{DD299840-ECF6-42C0-B2F3-D2F2B42D6B20}" presName="composite" presStyleCnt="0"/>
      <dgm:spPr/>
    </dgm:pt>
    <dgm:pt modelId="{982C3372-0C4D-430A-B500-97361886DEF6}" type="pres">
      <dgm:prSet presAssocID="{DD299840-ECF6-42C0-B2F3-D2F2B42D6B20}" presName="Parent1" presStyleLbl="node1" presStyleIdx="2" presStyleCnt="6" custLinFactNeighborX="11149" custLinFactNeighborY="-74">
        <dgm:presLayoutVars>
          <dgm:chMax val="1"/>
          <dgm:chPref val="1"/>
          <dgm:bulletEnabled val="1"/>
        </dgm:presLayoutVars>
      </dgm:prSet>
      <dgm:spPr/>
    </dgm:pt>
    <dgm:pt modelId="{882F7148-0A2B-45D9-985A-34EAF47E565F}" type="pres">
      <dgm:prSet presAssocID="{DD299840-ECF6-42C0-B2F3-D2F2B42D6B20}" presName="Childtext1" presStyleLbl="revTx" presStyleIdx="1" presStyleCnt="3" custScaleX="29153" custScaleY="45994" custLinFactNeighborX="46113" custLinFactNeighborY="-4966">
        <dgm:presLayoutVars>
          <dgm:chMax val="0"/>
          <dgm:chPref val="0"/>
          <dgm:bulletEnabled val="1"/>
        </dgm:presLayoutVars>
      </dgm:prSet>
      <dgm:spPr/>
    </dgm:pt>
    <dgm:pt modelId="{830D72B9-984A-4EE7-A2D6-50E96DD725ED}" type="pres">
      <dgm:prSet presAssocID="{DD299840-ECF6-42C0-B2F3-D2F2B42D6B20}" presName="BalanceSpacing" presStyleCnt="0"/>
      <dgm:spPr/>
    </dgm:pt>
    <dgm:pt modelId="{670A7C87-F8E9-4D53-8AAD-A683E39C9DBC}" type="pres">
      <dgm:prSet presAssocID="{DD299840-ECF6-42C0-B2F3-D2F2B42D6B20}" presName="BalanceSpacing1" presStyleCnt="0"/>
      <dgm:spPr/>
    </dgm:pt>
    <dgm:pt modelId="{C3B0EDD8-CD27-490E-B014-C3B1FB595C38}" type="pres">
      <dgm:prSet presAssocID="{CD0A5DD3-A6F6-4D77-A8C7-EBB182AA02BE}" presName="Accent1Text" presStyleLbl="node1" presStyleIdx="3" presStyleCnt="6" custFlipHor="0" custScaleX="48446" custScaleY="48873" custLinFactX="-100000" custLinFactNeighborX="-170682" custLinFactNeighborY="-4806"/>
      <dgm:spPr>
        <a:prstGeom prst="roundRect">
          <a:avLst/>
        </a:prstGeom>
      </dgm:spPr>
    </dgm:pt>
    <dgm:pt modelId="{B88CE907-EC36-4E18-B612-BD5CED3ED9CA}" type="pres">
      <dgm:prSet presAssocID="{CD0A5DD3-A6F6-4D77-A8C7-EBB182AA02BE}" presName="spaceBetweenRectangles" presStyleCnt="0"/>
      <dgm:spPr/>
    </dgm:pt>
    <dgm:pt modelId="{8179ACB8-9F93-417A-B7B6-4B7539AE8538}" type="pres">
      <dgm:prSet presAssocID="{65B8B14A-E4F3-4AA7-9F2A-5A39B6ED9CCE}" presName="composite" presStyleCnt="0"/>
      <dgm:spPr/>
    </dgm:pt>
    <dgm:pt modelId="{FE1BCC93-37D1-4562-89C4-1D962D7D777C}" type="pres">
      <dgm:prSet presAssocID="{65B8B14A-E4F3-4AA7-9F2A-5A39B6ED9CCE}" presName="Parent1" presStyleLbl="node1" presStyleIdx="4" presStyleCnt="6" custLinFactNeighborX="9625" custLinFactNeighborY="639">
        <dgm:presLayoutVars>
          <dgm:chMax val="1"/>
          <dgm:chPref val="1"/>
          <dgm:bulletEnabled val="1"/>
        </dgm:presLayoutVars>
      </dgm:prSet>
      <dgm:spPr/>
    </dgm:pt>
    <dgm:pt modelId="{2889F2B5-904A-4413-B1D8-BA88024C7D5E}" type="pres">
      <dgm:prSet presAssocID="{65B8B14A-E4F3-4AA7-9F2A-5A39B6ED9CCE}" presName="Childtext1" presStyleLbl="revTx" presStyleIdx="2" presStyleCnt="3" custScaleX="87390" custScaleY="37967" custLinFactNeighborX="4084" custLinFactNeighborY="3206">
        <dgm:presLayoutVars>
          <dgm:chMax val="0"/>
          <dgm:chPref val="0"/>
          <dgm:bulletEnabled val="1"/>
        </dgm:presLayoutVars>
      </dgm:prSet>
      <dgm:spPr/>
    </dgm:pt>
    <dgm:pt modelId="{2CD572C6-E8C1-403B-889D-BBC92E41B3B5}" type="pres">
      <dgm:prSet presAssocID="{65B8B14A-E4F3-4AA7-9F2A-5A39B6ED9CCE}" presName="BalanceSpacing" presStyleCnt="0"/>
      <dgm:spPr/>
    </dgm:pt>
    <dgm:pt modelId="{4BF9F41A-1794-4BFC-B331-1D2691B51073}" type="pres">
      <dgm:prSet presAssocID="{65B8B14A-E4F3-4AA7-9F2A-5A39B6ED9CCE}" presName="BalanceSpacing1" presStyleCnt="0"/>
      <dgm:spPr/>
    </dgm:pt>
    <dgm:pt modelId="{8C9F06DB-B5D4-4429-884C-D28EABAE4B86}" type="pres">
      <dgm:prSet presAssocID="{35BE1B95-AFEB-4C9A-B3DC-42CF3204C272}" presName="Accent1Text" presStyleLbl="node1" presStyleIdx="5" presStyleCnt="6" custLinFactX="70308" custLinFactNeighborX="100000" custLinFactNeighborY="-84954"/>
      <dgm:spPr/>
    </dgm:pt>
  </dgm:ptLst>
  <dgm:cxnLst>
    <dgm:cxn modelId="{6B764C00-0CBD-47E1-8D10-4546EAFFFDF3}" srcId="{65B8B14A-E4F3-4AA7-9F2A-5A39B6ED9CCE}" destId="{EC855AF9-F59E-42C4-BEDA-2CAEFF89AC3B}" srcOrd="0" destOrd="0" parTransId="{54BE1C41-8FDD-44CA-AC4D-076F5577973E}" sibTransId="{4F8C0B3E-2409-478F-AC2A-BEA438371746}"/>
    <dgm:cxn modelId="{B7286A0D-9426-41A2-B354-FA3B788EA6EE}" type="presOf" srcId="{3226F0DE-2E93-4C34-8626-E6F2CD2A2277}" destId="{882F7148-0A2B-45D9-985A-34EAF47E565F}" srcOrd="0" destOrd="0" presId="urn:microsoft.com/office/officeart/2008/layout/AlternatingHexagons"/>
    <dgm:cxn modelId="{957CF313-99C3-4786-8019-D4C612CD5F59}" type="presOf" srcId="{D6B3875E-83E2-4588-976C-DDA0A16DE21C}" destId="{985D33E4-382F-4C4F-B064-68FDF59603F9}" srcOrd="0" destOrd="0" presId="urn:microsoft.com/office/officeart/2008/layout/AlternatingHexagons"/>
    <dgm:cxn modelId="{D4EC1465-F617-4F30-92BE-A544AAA85A90}" srcId="{CC302088-FA36-4246-8615-FC3548A57C17}" destId="{65B8B14A-E4F3-4AA7-9F2A-5A39B6ED9CCE}" srcOrd="2" destOrd="0" parTransId="{417A7A77-A5D0-4CCB-BC42-37460559E17D}" sibTransId="{35BE1B95-AFEB-4C9A-B3DC-42CF3204C272}"/>
    <dgm:cxn modelId="{93DF2354-15F1-4674-B711-9A70C01729E1}" type="presOf" srcId="{EC855AF9-F59E-42C4-BEDA-2CAEFF89AC3B}" destId="{2889F2B5-904A-4413-B1D8-BA88024C7D5E}" srcOrd="0" destOrd="0" presId="urn:microsoft.com/office/officeart/2008/layout/AlternatingHexagons"/>
    <dgm:cxn modelId="{CDA05A98-BD76-4F84-948E-866648B4568C}" type="presOf" srcId="{CC302088-FA36-4246-8615-FC3548A57C17}" destId="{9569A160-A0CB-4941-ABFB-F626D5CE5674}" srcOrd="0" destOrd="0" presId="urn:microsoft.com/office/officeart/2008/layout/AlternatingHexagons"/>
    <dgm:cxn modelId="{293A349C-B5FD-4BE4-B294-4F657BF79956}" type="presOf" srcId="{CD0A5DD3-A6F6-4D77-A8C7-EBB182AA02BE}" destId="{C3B0EDD8-CD27-490E-B014-C3B1FB595C38}" srcOrd="0" destOrd="0" presId="urn:microsoft.com/office/officeart/2008/layout/AlternatingHexagons"/>
    <dgm:cxn modelId="{BB3EF4A7-9185-46FE-80E6-FF81ADDA4D27}" srcId="{CC302088-FA36-4246-8615-FC3548A57C17}" destId="{DD299840-ECF6-42C0-B2F3-D2F2B42D6B20}" srcOrd="1" destOrd="0" parTransId="{C6837DBA-E6F9-46A4-9B65-2BC17418C24D}" sibTransId="{CD0A5DD3-A6F6-4D77-A8C7-EBB182AA02BE}"/>
    <dgm:cxn modelId="{2206B0B1-E85E-4051-BDCD-87324B268C74}" type="presOf" srcId="{DD299840-ECF6-42C0-B2F3-D2F2B42D6B20}" destId="{982C3372-0C4D-430A-B500-97361886DEF6}" srcOrd="0" destOrd="0" presId="urn:microsoft.com/office/officeart/2008/layout/AlternatingHexagons"/>
    <dgm:cxn modelId="{7F948DBE-9D84-4728-8709-514670DACB01}" srcId="{CC302088-FA36-4246-8615-FC3548A57C17}" destId="{BA2EADA3-3EE0-4410-BB98-1AF0C8FBD8E5}" srcOrd="0" destOrd="0" parTransId="{A745E027-01E2-42E1-B710-23DD3677862A}" sibTransId="{D6B3875E-83E2-4588-976C-DDA0A16DE21C}"/>
    <dgm:cxn modelId="{119AF3C8-3139-4F19-940C-37B2E751DB6B}" type="presOf" srcId="{65B8B14A-E4F3-4AA7-9F2A-5A39B6ED9CCE}" destId="{FE1BCC93-37D1-4562-89C4-1D962D7D777C}" srcOrd="0" destOrd="0" presId="urn:microsoft.com/office/officeart/2008/layout/AlternatingHexagons"/>
    <dgm:cxn modelId="{1B87BFD2-251E-4AE7-A290-A2ED3C360DF1}" type="presOf" srcId="{35BE1B95-AFEB-4C9A-B3DC-42CF3204C272}" destId="{8C9F06DB-B5D4-4429-884C-D28EABAE4B86}" srcOrd="0" destOrd="0" presId="urn:microsoft.com/office/officeart/2008/layout/AlternatingHexagons"/>
    <dgm:cxn modelId="{D65865E3-47D8-413C-99FA-40B3F2CB7AEC}" srcId="{DD299840-ECF6-42C0-B2F3-D2F2B42D6B20}" destId="{3226F0DE-2E93-4C34-8626-E6F2CD2A2277}" srcOrd="0" destOrd="0" parTransId="{90C12CB2-3988-42F8-ACF3-C08C067C1850}" sibTransId="{212495C3-6455-4E15-AA5B-8E2674E512E9}"/>
    <dgm:cxn modelId="{A045F9F0-DEEE-43F1-83D1-C94C7A40D95E}" type="presOf" srcId="{BA2EADA3-3EE0-4410-BB98-1AF0C8FBD8E5}" destId="{5950663C-37E5-4A3A-A877-8B2503D2E05C}" srcOrd="0" destOrd="0" presId="urn:microsoft.com/office/officeart/2008/layout/AlternatingHexagons"/>
    <dgm:cxn modelId="{0AE4B01C-84B7-4497-A542-25A17F474581}" type="presParOf" srcId="{9569A160-A0CB-4941-ABFB-F626D5CE5674}" destId="{AF201553-2E28-4C9C-96BC-D01C5A85C069}" srcOrd="0" destOrd="0" presId="urn:microsoft.com/office/officeart/2008/layout/AlternatingHexagons"/>
    <dgm:cxn modelId="{9BE20CAE-8372-40C0-8976-BCDFE062CF02}" type="presParOf" srcId="{AF201553-2E28-4C9C-96BC-D01C5A85C069}" destId="{5950663C-37E5-4A3A-A877-8B2503D2E05C}" srcOrd="0" destOrd="0" presId="urn:microsoft.com/office/officeart/2008/layout/AlternatingHexagons"/>
    <dgm:cxn modelId="{AE22E5A9-35BF-47EF-9800-1634CBE0BC0B}" type="presParOf" srcId="{AF201553-2E28-4C9C-96BC-D01C5A85C069}" destId="{C4C8A511-AD52-4C58-A2D6-5E35975B7583}" srcOrd="1" destOrd="0" presId="urn:microsoft.com/office/officeart/2008/layout/AlternatingHexagons"/>
    <dgm:cxn modelId="{7736F810-602F-4ABF-B830-AA2A4F67BFD1}" type="presParOf" srcId="{AF201553-2E28-4C9C-96BC-D01C5A85C069}" destId="{F1CB4D27-3CCA-4B1D-80B0-C733187B8262}" srcOrd="2" destOrd="0" presId="urn:microsoft.com/office/officeart/2008/layout/AlternatingHexagons"/>
    <dgm:cxn modelId="{C7532D36-292A-435E-8885-358D72ED3641}" type="presParOf" srcId="{AF201553-2E28-4C9C-96BC-D01C5A85C069}" destId="{22B81AEA-93BC-4C95-AC1C-79E9DC2C0526}" srcOrd="3" destOrd="0" presId="urn:microsoft.com/office/officeart/2008/layout/AlternatingHexagons"/>
    <dgm:cxn modelId="{F926BC1A-8161-4D6D-9A96-7656FB37D010}" type="presParOf" srcId="{AF201553-2E28-4C9C-96BC-D01C5A85C069}" destId="{985D33E4-382F-4C4F-B064-68FDF59603F9}" srcOrd="4" destOrd="0" presId="urn:microsoft.com/office/officeart/2008/layout/AlternatingHexagons"/>
    <dgm:cxn modelId="{2110BBAE-843D-4E88-B3A3-A4A849704963}" type="presParOf" srcId="{9569A160-A0CB-4941-ABFB-F626D5CE5674}" destId="{8DB1CC3F-340A-41CB-8688-458154B67B97}" srcOrd="1" destOrd="0" presId="urn:microsoft.com/office/officeart/2008/layout/AlternatingHexagons"/>
    <dgm:cxn modelId="{75EEB4C4-71A2-444B-B985-16C6EEF2E03B}" type="presParOf" srcId="{9569A160-A0CB-4941-ABFB-F626D5CE5674}" destId="{4A1AEE57-5258-4F84-9574-789905C6BDEE}" srcOrd="2" destOrd="0" presId="urn:microsoft.com/office/officeart/2008/layout/AlternatingHexagons"/>
    <dgm:cxn modelId="{6174100C-2D00-47EA-8A45-F890C5E93931}" type="presParOf" srcId="{4A1AEE57-5258-4F84-9574-789905C6BDEE}" destId="{982C3372-0C4D-430A-B500-97361886DEF6}" srcOrd="0" destOrd="0" presId="urn:microsoft.com/office/officeart/2008/layout/AlternatingHexagons"/>
    <dgm:cxn modelId="{CE12E6B1-A10D-44B0-8CAD-9F392478BCC0}" type="presParOf" srcId="{4A1AEE57-5258-4F84-9574-789905C6BDEE}" destId="{882F7148-0A2B-45D9-985A-34EAF47E565F}" srcOrd="1" destOrd="0" presId="urn:microsoft.com/office/officeart/2008/layout/AlternatingHexagons"/>
    <dgm:cxn modelId="{B6325992-A70F-4AD3-9B04-EEB855E31E07}" type="presParOf" srcId="{4A1AEE57-5258-4F84-9574-789905C6BDEE}" destId="{830D72B9-984A-4EE7-A2D6-50E96DD725ED}" srcOrd="2" destOrd="0" presId="urn:microsoft.com/office/officeart/2008/layout/AlternatingHexagons"/>
    <dgm:cxn modelId="{03514D67-0687-4316-8767-0DB3661C0155}" type="presParOf" srcId="{4A1AEE57-5258-4F84-9574-789905C6BDEE}" destId="{670A7C87-F8E9-4D53-8AAD-A683E39C9DBC}" srcOrd="3" destOrd="0" presId="urn:microsoft.com/office/officeart/2008/layout/AlternatingHexagons"/>
    <dgm:cxn modelId="{F8B102F7-89D0-40D4-85F9-E8EC5198969E}" type="presParOf" srcId="{4A1AEE57-5258-4F84-9574-789905C6BDEE}" destId="{C3B0EDD8-CD27-490E-B014-C3B1FB595C38}" srcOrd="4" destOrd="0" presId="urn:microsoft.com/office/officeart/2008/layout/AlternatingHexagons"/>
    <dgm:cxn modelId="{6427F2CB-3B75-4C1D-9263-585FB886CCAA}" type="presParOf" srcId="{9569A160-A0CB-4941-ABFB-F626D5CE5674}" destId="{B88CE907-EC36-4E18-B612-BD5CED3ED9CA}" srcOrd="3" destOrd="0" presId="urn:microsoft.com/office/officeart/2008/layout/AlternatingHexagons"/>
    <dgm:cxn modelId="{39AF17D9-4544-47B5-9AFF-6C9B22773519}" type="presParOf" srcId="{9569A160-A0CB-4941-ABFB-F626D5CE5674}" destId="{8179ACB8-9F93-417A-B7B6-4B7539AE8538}" srcOrd="4" destOrd="0" presId="urn:microsoft.com/office/officeart/2008/layout/AlternatingHexagons"/>
    <dgm:cxn modelId="{AA18493D-0155-4F07-BFE4-FD4F4B407783}" type="presParOf" srcId="{8179ACB8-9F93-417A-B7B6-4B7539AE8538}" destId="{FE1BCC93-37D1-4562-89C4-1D962D7D777C}" srcOrd="0" destOrd="0" presId="urn:microsoft.com/office/officeart/2008/layout/AlternatingHexagons"/>
    <dgm:cxn modelId="{B616E3A3-D43A-4A3F-86C2-F48A41A53CB4}" type="presParOf" srcId="{8179ACB8-9F93-417A-B7B6-4B7539AE8538}" destId="{2889F2B5-904A-4413-B1D8-BA88024C7D5E}" srcOrd="1" destOrd="0" presId="urn:microsoft.com/office/officeart/2008/layout/AlternatingHexagons"/>
    <dgm:cxn modelId="{23C33553-C949-42BF-8CFB-1C7AF5D1D573}" type="presParOf" srcId="{8179ACB8-9F93-417A-B7B6-4B7539AE8538}" destId="{2CD572C6-E8C1-403B-889D-BBC92E41B3B5}" srcOrd="2" destOrd="0" presId="urn:microsoft.com/office/officeart/2008/layout/AlternatingHexagons"/>
    <dgm:cxn modelId="{7731CDBA-02B5-44A0-A25F-1F7A23D04846}" type="presParOf" srcId="{8179ACB8-9F93-417A-B7B6-4B7539AE8538}" destId="{4BF9F41A-1794-4BFC-B331-1D2691B51073}" srcOrd="3" destOrd="0" presId="urn:microsoft.com/office/officeart/2008/layout/AlternatingHexagons"/>
    <dgm:cxn modelId="{51DB6FE0-2BCB-461D-8A45-A1952852EA66}" type="presParOf" srcId="{8179ACB8-9F93-417A-B7B6-4B7539AE8538}" destId="{8C9F06DB-B5D4-4429-884C-D28EABAE4B8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50663C-37E5-4A3A-A877-8B2503D2E05C}">
      <dsp:nvSpPr>
        <dsp:cNvPr id="0" name=""/>
        <dsp:cNvSpPr/>
      </dsp:nvSpPr>
      <dsp:spPr>
        <a:xfrm rot="5400000">
          <a:off x="2921212" y="112645"/>
          <a:ext cx="1733014" cy="1507722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GMR</a:t>
          </a:r>
          <a:r>
            <a:rPr lang="de-DE" sz="1000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Gymnasium Röhrmoos</a:t>
          </a:r>
        </a:p>
      </dsp:txBody>
      <dsp:txXfrm rot="-5400000">
        <a:off x="3268811" y="270060"/>
        <a:ext cx="1037816" cy="1192892"/>
      </dsp:txXfrm>
    </dsp:sp>
    <dsp:sp modelId="{C4C8A511-AD52-4C58-A2D6-5E35975B7583}">
      <dsp:nvSpPr>
        <dsp:cNvPr id="0" name=""/>
        <dsp:cNvSpPr/>
      </dsp:nvSpPr>
      <dsp:spPr>
        <a:xfrm>
          <a:off x="5508877" y="0"/>
          <a:ext cx="990192" cy="1061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D33E4-382F-4C4F-B064-68FDF59603F9}">
      <dsp:nvSpPr>
        <dsp:cNvPr id="0" name=""/>
        <dsp:cNvSpPr/>
      </dsp:nvSpPr>
      <dsp:spPr>
        <a:xfrm rot="5400000">
          <a:off x="1327519" y="112656"/>
          <a:ext cx="1733014" cy="150772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GMI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Gymnasium Markt Indersdorf</a:t>
          </a:r>
        </a:p>
      </dsp:txBody>
      <dsp:txXfrm rot="-5400000">
        <a:off x="1675118" y="270071"/>
        <a:ext cx="1037816" cy="1192892"/>
      </dsp:txXfrm>
    </dsp:sp>
    <dsp:sp modelId="{982C3372-0C4D-430A-B500-97361886DEF6}">
      <dsp:nvSpPr>
        <dsp:cNvPr id="0" name=""/>
        <dsp:cNvSpPr/>
      </dsp:nvSpPr>
      <dsp:spPr>
        <a:xfrm rot="5400000">
          <a:off x="2119602" y="1582772"/>
          <a:ext cx="1733014" cy="1507722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ITG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Ignaz-Taschner-Gymnasium Dachau</a:t>
          </a:r>
          <a:r>
            <a:rPr lang="de-DE" sz="1200" kern="1200" baseline="0" dirty="0"/>
            <a:t> </a:t>
          </a:r>
          <a:endParaRPr lang="de-DE" sz="1200" kern="1200" dirty="0"/>
        </a:p>
      </dsp:txBody>
      <dsp:txXfrm rot="-5400000">
        <a:off x="2467201" y="1740187"/>
        <a:ext cx="1037816" cy="1192892"/>
      </dsp:txXfrm>
    </dsp:sp>
    <dsp:sp modelId="{882F7148-0A2B-45D9-985A-34EAF47E565F}">
      <dsp:nvSpPr>
        <dsp:cNvPr id="0" name=""/>
        <dsp:cNvSpPr/>
      </dsp:nvSpPr>
      <dsp:spPr>
        <a:xfrm>
          <a:off x="1656191" y="2047154"/>
          <a:ext cx="545643" cy="478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Dachau</a:t>
          </a:r>
        </a:p>
      </dsp:txBody>
      <dsp:txXfrm>
        <a:off x="1656191" y="2047154"/>
        <a:ext cx="545643" cy="478249"/>
      </dsp:txXfrm>
    </dsp:sp>
    <dsp:sp modelId="{C3B0EDD8-CD27-490E-B014-C3B1FB595C38}">
      <dsp:nvSpPr>
        <dsp:cNvPr id="0" name=""/>
        <dsp:cNvSpPr/>
      </dsp:nvSpPr>
      <dsp:spPr>
        <a:xfrm rot="5400000">
          <a:off x="-58267" y="1889412"/>
          <a:ext cx="846976" cy="730431"/>
        </a:xfrm>
        <a:prstGeom prst="round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 dirty="0">
            <a:solidFill>
              <a:schemeClr val="tx1"/>
            </a:solidFill>
          </a:endParaRPr>
        </a:p>
      </dsp:txBody>
      <dsp:txXfrm rot="-5400000">
        <a:off x="35662" y="1866797"/>
        <a:ext cx="659117" cy="775662"/>
      </dsp:txXfrm>
    </dsp:sp>
    <dsp:sp modelId="{FE1BCC93-37D1-4562-89C4-1D962D7D777C}">
      <dsp:nvSpPr>
        <dsp:cNvPr id="0" name=""/>
        <dsp:cNvSpPr/>
      </dsp:nvSpPr>
      <dsp:spPr>
        <a:xfrm rot="5400000">
          <a:off x="2913915" y="3055464"/>
          <a:ext cx="1733014" cy="1507722"/>
        </a:xfrm>
        <a:prstGeom prst="hexagon">
          <a:avLst>
            <a:gd name="adj" fmla="val 25000"/>
            <a:gd name="vf" fmla="val 115470"/>
          </a:avLst>
        </a:prstGeom>
        <a:solidFill>
          <a:srgbClr val="F05B2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GMK</a:t>
          </a:r>
          <a:r>
            <a:rPr lang="de-DE" sz="1000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Gymnasium Karlsfeld </a:t>
          </a:r>
        </a:p>
      </dsp:txBody>
      <dsp:txXfrm rot="-5400000">
        <a:off x="3261514" y="3212879"/>
        <a:ext cx="1037816" cy="1192892"/>
      </dsp:txXfrm>
    </dsp:sp>
    <dsp:sp modelId="{2889F2B5-904A-4413-B1D8-BA88024C7D5E}">
      <dsp:nvSpPr>
        <dsp:cNvPr id="0" name=""/>
        <dsp:cNvSpPr/>
      </dsp:nvSpPr>
      <dsp:spPr>
        <a:xfrm>
          <a:off x="4635845" y="3644843"/>
          <a:ext cx="1690161" cy="394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Karlsfeld </a:t>
          </a:r>
          <a:br>
            <a:rPr lang="de-DE" sz="900" kern="1200" dirty="0"/>
          </a:br>
          <a:r>
            <a:rPr lang="de-DE" sz="900" kern="1200" dirty="0"/>
            <a:t>Münchener Nordwesten (anteilig) </a:t>
          </a:r>
        </a:p>
      </dsp:txBody>
      <dsp:txXfrm>
        <a:off x="4635845" y="3644843"/>
        <a:ext cx="1690161" cy="394784"/>
      </dsp:txXfrm>
    </dsp:sp>
    <dsp:sp modelId="{8C9F06DB-B5D4-4429-884C-D28EABAE4B86}">
      <dsp:nvSpPr>
        <dsp:cNvPr id="0" name=""/>
        <dsp:cNvSpPr/>
      </dsp:nvSpPr>
      <dsp:spPr>
        <a:xfrm rot="5400000">
          <a:off x="3708228" y="1582772"/>
          <a:ext cx="1733014" cy="1507722"/>
        </a:xfrm>
        <a:prstGeom prst="hexagon">
          <a:avLst>
            <a:gd name="adj" fmla="val 25000"/>
            <a:gd name="vf" fmla="val 11547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JEG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Josef-Effner-Gymnasium Dachau</a:t>
          </a:r>
          <a:r>
            <a:rPr lang="de-DE" sz="1600" kern="1200" dirty="0"/>
            <a:t>	</a:t>
          </a:r>
        </a:p>
      </dsp:txBody>
      <dsp:txXfrm rot="-5400000">
        <a:off x="4055827" y="1740187"/>
        <a:ext cx="1037816" cy="1192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9202" cy="512305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204" y="3"/>
            <a:ext cx="3079202" cy="512305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62277F02-EF97-486A-AE26-A2B98E7F6D77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0675"/>
            <a:ext cx="3079202" cy="512303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204" y="9720675"/>
            <a:ext cx="3079202" cy="512303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8157D95D-18E7-41FF-848F-109F581C04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5" y="1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57435FD1-4DB0-441E-ACA7-9C9D132685B9}" type="datetimeFigureOut">
              <a:rPr lang="de-DE" smtClean="0"/>
              <a:pPr/>
              <a:t>13.11.2024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4"/>
            <a:ext cx="5683250" cy="4605576"/>
          </a:xfrm>
          <a:prstGeom prst="rect">
            <a:avLst/>
          </a:prstGeom>
        </p:spPr>
        <p:txBody>
          <a:bodyPr vert="horz" lIns="94787" tIns="47393" rIns="94787" bIns="47393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5" y="9721107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A90EB6FF-7B58-4A74-94E4-6C81228A24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EC2BC-2171-4BA2-9122-0965FAAD4630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AAFF-A458-43E9-8D65-7284D311496E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61D8-D985-4004-A0CD-C8E72EF93217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0E53-8F1C-4DFA-88EA-B50E7611A480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2709-2C49-4B28-B9E9-40B28D67F5DF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CE0C-8808-4F2C-A753-0E8F7A4B75C5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140967"/>
            <a:ext cx="4040188" cy="2985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140967"/>
            <a:ext cx="4041775" cy="2985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67AF-A8EA-40DE-A9BB-2CF69879C3CD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06B3-794C-495A-AE5F-7169D99C1575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BD4-85CC-4F66-97C3-8DB745084DA1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3084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780928"/>
            <a:ext cx="3008313" cy="3345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3EA3-1CC6-41DB-93BF-B08B527932CC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268759"/>
            <a:ext cx="5486400" cy="3458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B1E3-976B-46F9-B213-DBE11A758581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Albert Herbst - Sachgebiet Kreisschulen und ÖPNV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Kreisschule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6024" y="84401"/>
            <a:ext cx="8604448" cy="1184359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8229600" cy="36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D061-D2E2-400D-BB16-C938FA32CC1E}" type="datetime1">
              <a:rPr lang="de-DE" smtClean="0"/>
              <a:pPr/>
              <a:t>13.11.2024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Albert Herbst - Sachgebiet Kreisschulen und ÖPNV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5FEC4-6E6D-4036-81A3-25627249D2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4189837831"/>
              </p:ext>
            </p:extLst>
          </p:nvPr>
        </p:nvGraphicFramePr>
        <p:xfrm>
          <a:off x="737547" y="1656363"/>
          <a:ext cx="6499070" cy="4675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6084168" y="3501008"/>
            <a:ext cx="1434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Dachau</a:t>
            </a:r>
          </a:p>
          <a:p>
            <a:r>
              <a:rPr lang="de-DE" sz="900" dirty="0"/>
              <a:t>Bergkirchen</a:t>
            </a:r>
          </a:p>
          <a:p>
            <a:r>
              <a:rPr lang="de-DE" sz="900" dirty="0"/>
              <a:t>Odelzhausen</a:t>
            </a:r>
          </a:p>
          <a:p>
            <a:r>
              <a:rPr lang="de-DE" sz="900" dirty="0"/>
              <a:t>Pfaffenhofen an der Glonn </a:t>
            </a:r>
          </a:p>
          <a:p>
            <a:r>
              <a:rPr lang="de-DE" sz="900" dirty="0"/>
              <a:t>Schwabhausen</a:t>
            </a:r>
          </a:p>
          <a:p>
            <a:r>
              <a:rPr lang="de-DE" sz="900" dirty="0"/>
              <a:t>Sulzemoos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55576" y="1988840"/>
            <a:ext cx="139232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/>
              <a:t>Altomünster</a:t>
            </a:r>
          </a:p>
          <a:p>
            <a:pPr algn="r"/>
            <a:r>
              <a:rPr lang="de-DE" sz="900" dirty="0"/>
              <a:t>Erdweg</a:t>
            </a:r>
          </a:p>
          <a:p>
            <a:pPr algn="r"/>
            <a:r>
              <a:rPr lang="de-DE" sz="900" dirty="0"/>
              <a:t>Hilgertshausen-Tandern</a:t>
            </a:r>
          </a:p>
          <a:p>
            <a:pPr algn="r"/>
            <a:r>
              <a:rPr lang="de-DE" sz="900" dirty="0"/>
              <a:t>Markt Indersdorf</a:t>
            </a:r>
          </a:p>
          <a:p>
            <a:pPr algn="r"/>
            <a:r>
              <a:rPr lang="de-DE" sz="900" dirty="0"/>
              <a:t>Odelzhausen</a:t>
            </a:r>
          </a:p>
          <a:p>
            <a:pPr algn="r"/>
            <a:r>
              <a:rPr lang="de-DE" sz="900" dirty="0"/>
              <a:t>Schwabhausen (Arnbach)</a:t>
            </a:r>
          </a:p>
          <a:p>
            <a:pPr algn="r"/>
            <a:r>
              <a:rPr lang="de-DE" sz="900" dirty="0"/>
              <a:t>Weichs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51520" y="180942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/>
              <a:t>Empfehlung Schulbesuch Gymnasien Landkreis Dachau </a:t>
            </a:r>
          </a:p>
          <a:p>
            <a:pPr algn="ctr"/>
            <a:r>
              <a:rPr lang="de-DE" u="sng" dirty="0"/>
              <a:t>ab Schuljahr 2025/26 ff.</a:t>
            </a:r>
          </a:p>
          <a:p>
            <a:r>
              <a:rPr lang="de-DE" sz="1000" dirty="0"/>
              <a:t>Ausnahmeregelungen: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Unabhängig von der nachstehenden Zuordnung können Geschwisterkinder grundsätzlich immer aufgenommen werden.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Außerdem kann die musische Ausbildungsrichtung am Gymnasium Markt Indersdorf von allen Kindern des Landkreises gewählt werden.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Gleiches gilt für den Besuch der gebundenen Ganztagsschule am Josef-Effner-Gymnasium Dachau.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363773" y="6448649"/>
            <a:ext cx="2309200" cy="273844"/>
          </a:xfrm>
        </p:spPr>
        <p:txBody>
          <a:bodyPr/>
          <a:lstStyle/>
          <a:p>
            <a:r>
              <a:rPr lang="de-DE" sz="675" i="1" dirty="0"/>
              <a:t>Landratsamt Dachau, Sachgebiet 13 Kreisschulen und ÖPNV (Stand 4.11.2024)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FEC4-6E6D-4036-81A3-25627249D2A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5292080" y="2004777"/>
            <a:ext cx="926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Haimhausen</a:t>
            </a:r>
          </a:p>
          <a:p>
            <a:r>
              <a:rPr lang="de-DE" sz="900" dirty="0"/>
              <a:t>Hebertshausen</a:t>
            </a:r>
          </a:p>
          <a:p>
            <a:r>
              <a:rPr lang="de-DE" sz="900" dirty="0"/>
              <a:t>Petershausen </a:t>
            </a:r>
          </a:p>
          <a:p>
            <a:r>
              <a:rPr lang="de-DE" sz="900" dirty="0"/>
              <a:t>Röhrmoos</a:t>
            </a:r>
          </a:p>
          <a:p>
            <a:r>
              <a:rPr lang="de-DE" sz="900" dirty="0"/>
              <a:t>Vierkirchen</a:t>
            </a:r>
          </a:p>
          <a:p>
            <a:r>
              <a:rPr lang="de-DE" sz="900" dirty="0"/>
              <a:t>Weichs</a:t>
            </a:r>
          </a:p>
        </p:txBody>
      </p:sp>
    </p:spTree>
    <p:extLst>
      <p:ext uri="{BB962C8B-B14F-4D97-AF65-F5344CB8AC3E}">
        <p14:creationId xmlns:p14="http://schemas.microsoft.com/office/powerpoint/2010/main" val="1268900997"/>
      </p:ext>
    </p:extLst>
  </p:cSld>
  <p:clrMapOvr>
    <a:masterClrMapping/>
  </p:clrMapOvr>
</p:sld>
</file>

<file path=ppt/theme/theme1.xml><?xml version="1.0" encoding="utf-8"?>
<a:theme xmlns:a="http://schemas.openxmlformats.org/drawingml/2006/main" name="Kreisschulen und ÖPNV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Kreisschulen und ÖPNV</Template>
  <TotalTime>0</TotalTime>
  <Words>117</Words>
  <Application>Microsoft Office PowerPoint</Application>
  <PresentationFormat>Bildschirmpräsentation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Kreisschulen und ÖPNV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Schulentwicklungsplanung des Landkreises Dachau; Fortschreibung für das Schuljahr 2016/17</dc:title>
  <dc:creator>kaessl</dc:creator>
  <cp:lastModifiedBy>Andrea Mittelhammer</cp:lastModifiedBy>
  <cp:revision>1770</cp:revision>
  <cp:lastPrinted>2023-03-17T13:56:52Z</cp:lastPrinted>
  <dcterms:created xsi:type="dcterms:W3CDTF">2017-01-19T09:51:57Z</dcterms:created>
  <dcterms:modified xsi:type="dcterms:W3CDTF">2024-11-13T07:01:53Z</dcterms:modified>
</cp:coreProperties>
</file>